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8" r:id="rId4"/>
    <p:sldId id="329" r:id="rId5"/>
    <p:sldId id="259" r:id="rId6"/>
    <p:sldId id="422" r:id="rId7"/>
    <p:sldId id="260" r:id="rId8"/>
    <p:sldId id="523" r:id="rId9"/>
    <p:sldId id="358" r:id="rId10"/>
    <p:sldId id="595" r:id="rId11"/>
    <p:sldId id="515" r:id="rId12"/>
    <p:sldId id="524" r:id="rId13"/>
    <p:sldId id="415" r:id="rId14"/>
    <p:sldId id="516" r:id="rId15"/>
    <p:sldId id="517" r:id="rId16"/>
    <p:sldId id="285" r:id="rId17"/>
    <p:sldId id="514" r:id="rId18"/>
    <p:sldId id="425" r:id="rId19"/>
    <p:sldId id="518" r:id="rId20"/>
    <p:sldId id="519" r:id="rId21"/>
    <p:sldId id="485" r:id="rId22"/>
    <p:sldId id="486" r:id="rId23"/>
    <p:sldId id="597" r:id="rId24"/>
    <p:sldId id="520" r:id="rId25"/>
    <p:sldId id="596" r:id="rId26"/>
    <p:sldId id="521" r:id="rId27"/>
    <p:sldId id="513" r:id="rId28"/>
    <p:sldId id="356" r:id="rId29"/>
    <p:sldId id="511" r:id="rId30"/>
    <p:sldId id="567" r:id="rId31"/>
    <p:sldId id="569" r:id="rId32"/>
    <p:sldId id="570" r:id="rId33"/>
    <p:sldId id="593" r:id="rId34"/>
    <p:sldId id="512" r:id="rId35"/>
    <p:sldId id="317" r:id="rId36"/>
    <p:sldId id="263" r:id="rId37"/>
    <p:sldId id="276" r:id="rId38"/>
    <p:sldId id="273" r:id="rId39"/>
    <p:sldId id="413" r:id="rId40"/>
    <p:sldId id="431" r:id="rId41"/>
    <p:sldId id="432" r:id="rId42"/>
    <p:sldId id="284" r:id="rId43"/>
    <p:sldId id="359" r:id="rId44"/>
    <p:sldId id="269" r:id="rId45"/>
    <p:sldId id="270" r:id="rId46"/>
    <p:sldId id="271" r:id="rId47"/>
    <p:sldId id="272" r:id="rId48"/>
    <p:sldId id="279" r:id="rId49"/>
    <p:sldId id="418" r:id="rId50"/>
    <p:sldId id="434" r:id="rId51"/>
    <p:sldId id="510" r:id="rId52"/>
    <p:sldId id="572" r:id="rId53"/>
    <p:sldId id="458" r:id="rId54"/>
    <p:sldId id="565" r:id="rId55"/>
    <p:sldId id="566" r:id="rId5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1">
          <p15:clr>
            <a:srgbClr val="A4A3A4"/>
          </p15:clr>
        </p15:guide>
        <p15:guide id="2" pos="30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8" d="100"/>
          <a:sy n="78" d="100"/>
        </p:scale>
        <p:origin x="950" y="62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01"/>
          <c:y val="0.139034268844447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0E-482E-A3B6-CC894EC05262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0E-482E-A3B6-CC894EC05262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0E-482E-A3B6-CC894EC0526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0E-482E-A3B6-CC894EC05262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77.391304347826093</c:v>
                </c:pt>
                <c:pt idx="1">
                  <c:v>22.6086956521739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30E-482E-A3B6-CC894EC05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1C-4212-A1B9-CE3B545BA24B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0.53058433500000002</c:v>
                </c:pt>
                <c:pt idx="2">
                  <c:v>0.55346363799999998</c:v>
                </c:pt>
                <c:pt idx="3">
                  <c:v>0.60929518900000001</c:v>
                </c:pt>
                <c:pt idx="4">
                  <c:v>0.58471232699999998</c:v>
                </c:pt>
                <c:pt idx="5">
                  <c:v>0.56462097200000005</c:v>
                </c:pt>
                <c:pt idx="6">
                  <c:v>0.58561992600000001</c:v>
                </c:pt>
                <c:pt idx="7">
                  <c:v>0.55611962100000001</c:v>
                </c:pt>
                <c:pt idx="8">
                  <c:v>0.58396357300000001</c:v>
                </c:pt>
                <c:pt idx="9">
                  <c:v>0.462928593</c:v>
                </c:pt>
                <c:pt idx="10">
                  <c:v>0.32616081800000002</c:v>
                </c:pt>
                <c:pt idx="11">
                  <c:v>0.25587159399999998</c:v>
                </c:pt>
                <c:pt idx="12">
                  <c:v>0.275361568</c:v>
                </c:pt>
                <c:pt idx="13">
                  <c:v>0.26166549300000003</c:v>
                </c:pt>
                <c:pt idx="14">
                  <c:v>0.24875882299999999</c:v>
                </c:pt>
                <c:pt idx="15">
                  <c:v>0.24700353999999999</c:v>
                </c:pt>
                <c:pt idx="16">
                  <c:v>0.19008591799999999</c:v>
                </c:pt>
                <c:pt idx="17">
                  <c:v>0.218245193</c:v>
                </c:pt>
                <c:pt idx="18">
                  <c:v>0.20355324399999999</c:v>
                </c:pt>
                <c:pt idx="19">
                  <c:v>0.23109528400000001</c:v>
                </c:pt>
                <c:pt idx="20">
                  <c:v>0.23299548</c:v>
                </c:pt>
                <c:pt idx="21">
                  <c:v>0.22252762300000001</c:v>
                </c:pt>
                <c:pt idx="22">
                  <c:v>0.21295344799999999</c:v>
                </c:pt>
                <c:pt idx="23">
                  <c:v>0.183506906</c:v>
                </c:pt>
                <c:pt idx="24">
                  <c:v>0.17697152499999999</c:v>
                </c:pt>
                <c:pt idx="25">
                  <c:v>0.23680427700000001</c:v>
                </c:pt>
                <c:pt idx="26">
                  <c:v>0.22411726400000001</c:v>
                </c:pt>
                <c:pt idx="27">
                  <c:v>0.22880187599999999</c:v>
                </c:pt>
                <c:pt idx="28">
                  <c:v>0.26253056499999999</c:v>
                </c:pt>
                <c:pt idx="29">
                  <c:v>0.22869056500000001</c:v>
                </c:pt>
                <c:pt idx="30">
                  <c:v>0.25979095699999999</c:v>
                </c:pt>
                <c:pt idx="31">
                  <c:v>0.19437997000000001</c:v>
                </c:pt>
                <c:pt idx="32">
                  <c:v>0.191451132</c:v>
                </c:pt>
                <c:pt idx="33">
                  <c:v>0.20739263299999999</c:v>
                </c:pt>
                <c:pt idx="34">
                  <c:v>0.16370295000000001</c:v>
                </c:pt>
                <c:pt idx="35">
                  <c:v>0.16382881999999999</c:v>
                </c:pt>
                <c:pt idx="36">
                  <c:v>0.19464467499999999</c:v>
                </c:pt>
                <c:pt idx="37">
                  <c:v>0.29080513099999999</c:v>
                </c:pt>
                <c:pt idx="38">
                  <c:v>0.22297482199999999</c:v>
                </c:pt>
                <c:pt idx="39">
                  <c:v>0.191365585</c:v>
                </c:pt>
                <c:pt idx="40">
                  <c:v>0.17861945900000001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1C-4212-A1B9-CE3B545BA2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DD-422D-8552-A32299579F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0.47276487900000003</c:v>
                </c:pt>
                <c:pt idx="2">
                  <c:v>0.31668463299999999</c:v>
                </c:pt>
                <c:pt idx="3">
                  <c:v>0.30344822999999999</c:v>
                </c:pt>
                <c:pt idx="4">
                  <c:v>0.21960106500000001</c:v>
                </c:pt>
                <c:pt idx="5">
                  <c:v>0.26955953199999999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0.17149473700000001</c:v>
                </c:pt>
                <c:pt idx="10">
                  <c:v>0.175630763</c:v>
                </c:pt>
                <c:pt idx="11">
                  <c:v>0.17792518399999999</c:v>
                </c:pt>
                <c:pt idx="12">
                  <c:v>0.13233088000000001</c:v>
                </c:pt>
                <c:pt idx="13">
                  <c:v>0.19670599699999999</c:v>
                </c:pt>
                <c:pt idx="14">
                  <c:v>0.15903940799999999</c:v>
                </c:pt>
                <c:pt idx="15">
                  <c:v>0.14178818500000001</c:v>
                </c:pt>
                <c:pt idx="16">
                  <c:v>0.122145452</c:v>
                </c:pt>
                <c:pt idx="17">
                  <c:v>0.15985333900000001</c:v>
                </c:pt>
                <c:pt idx="18">
                  <c:v>0.17915323399999999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0.17901963000000001</c:v>
                </c:pt>
                <c:pt idx="22">
                  <c:v>0.17947395099999999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0.12656024099999999</c:v>
                </c:pt>
                <c:pt idx="26">
                  <c:v>0.14216268100000001</c:v>
                </c:pt>
                <c:pt idx="27">
                  <c:v>0.12792345899999999</c:v>
                </c:pt>
                <c:pt idx="28">
                  <c:v>0.19949446600000001</c:v>
                </c:pt>
                <c:pt idx="29">
                  <c:v>0.15721602700000001</c:v>
                </c:pt>
                <c:pt idx="30">
                  <c:v>0.118481092</c:v>
                </c:pt>
                <c:pt idx="31">
                  <c:v>0.14301109300000001</c:v>
                </c:pt>
                <c:pt idx="32">
                  <c:v>0.12492911499999999</c:v>
                </c:pt>
                <c:pt idx="33">
                  <c:v>0.11985024800000001</c:v>
                </c:pt>
                <c:pt idx="34">
                  <c:v>0.10811998</c:v>
                </c:pt>
                <c:pt idx="35">
                  <c:v>0.13017416000000001</c:v>
                </c:pt>
                <c:pt idx="36">
                  <c:v>9.2807867000000002E-2</c:v>
                </c:pt>
                <c:pt idx="37">
                  <c:v>0.13522110900000001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DD-422D-8552-A32299579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DF-46E7-91E8-B618153912DE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1DF-46E7-91E8-B618153912DE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1DF-46E7-91E8-B618153912DE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1DF-46E7-91E8-B618153912DE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DF-46E7-91E8-B618153912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6AF-48E1-A0E0-CE227CBAA57F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AF-48E1-A0E0-CE227CBAA57F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6AF-48E1-A0E0-CE227CBAA57F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6AF-48E1-A0E0-CE227CBAA57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6AF-48E1-A0E0-CE227CBAA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DD-479D-9C9C-AC5A76C5A9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0.48514020400000002</c:v>
                </c:pt>
                <c:pt idx="2">
                  <c:v>0.30879336600000001</c:v>
                </c:pt>
                <c:pt idx="3">
                  <c:v>0.283008337</c:v>
                </c:pt>
                <c:pt idx="4">
                  <c:v>0.22908099000000001</c:v>
                </c:pt>
                <c:pt idx="5">
                  <c:v>0.249800205</c:v>
                </c:pt>
                <c:pt idx="6">
                  <c:v>0.23440016799999999</c:v>
                </c:pt>
                <c:pt idx="7">
                  <c:v>0.21629567399999999</c:v>
                </c:pt>
                <c:pt idx="8">
                  <c:v>0.17478042799999999</c:v>
                </c:pt>
                <c:pt idx="9">
                  <c:v>0.18617898199999999</c:v>
                </c:pt>
                <c:pt idx="10">
                  <c:v>0.15673311100000001</c:v>
                </c:pt>
                <c:pt idx="11">
                  <c:v>0.15441474299999999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0.13102778800000001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0.14639727799999999</c:v>
                </c:pt>
                <c:pt idx="19">
                  <c:v>0.14003016099999999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0.11827557499999999</c:v>
                </c:pt>
                <c:pt idx="24">
                  <c:v>0.141205832</c:v>
                </c:pt>
                <c:pt idx="25">
                  <c:v>0.11777607399999999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0.16217663900000001</c:v>
                </c:pt>
                <c:pt idx="29">
                  <c:v>0.17496968800000001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9.8839276000000004E-2</c:v>
                </c:pt>
                <c:pt idx="33">
                  <c:v>0.13505974400000001</c:v>
                </c:pt>
                <c:pt idx="34">
                  <c:v>0.17659777400000001</c:v>
                </c:pt>
                <c:pt idx="35">
                  <c:v>0.12087629699999999</c:v>
                </c:pt>
                <c:pt idx="36">
                  <c:v>0.149140313</c:v>
                </c:pt>
                <c:pt idx="37">
                  <c:v>0.15344846200000001</c:v>
                </c:pt>
                <c:pt idx="38">
                  <c:v>0.152375713</c:v>
                </c:pt>
                <c:pt idx="39">
                  <c:v>0.19869446800000001</c:v>
                </c:pt>
                <c:pt idx="40">
                  <c:v>0.129480436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DD-479D-9C9C-AC5A76C5A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4606586743833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84-40D8-BD2D-56CFB79B78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84-40D8-BD2D-56CFB79B7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8A-4877-9DF5-0322782A2EE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08A-4877-9DF5-0322782A2EE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08A-4877-9DF5-0322782A2EE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08A-4877-9DF5-0322782A2EE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8A-4877-9DF5-0322782A2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4D-4CF8-AC23-B99775241A1D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4D-4CF8-AC23-B99775241A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4D-4CF8-AC23-B99775241A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14D-4CF8-AC23-B99775241A1D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4D-4CF8-AC23-B99775241A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825-4E3E-B6B0-7FB4E71FA7D8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25-4E3E-B6B0-7FB4E71FA7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25-4E3E-B6B0-7FB4E71FA7D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25-4E3E-B6B0-7FB4E71FA7D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25-4E3E-B6B0-7FB4E71FA7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</a:p>
          <a:p>
            <a:pPr>
              <a:defRPr sz="1800" b="1">
                <a:solidFill>
                  <a:schemeClr val="tx1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8F-4625-B52D-F0939201B9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8F-4625-B52D-F0939201B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02"/>
          <c:y val="0.88369849800192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01"/>
          <c:y val="0.170374389582203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1AE-4C18-ACE6-04875A9AA9E6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AE-4C18-ACE6-04875A9AA9E6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AE-4C18-ACE6-04875A9AA9E6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1AE-4C18-ACE6-04875A9AA9E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93.043478260869605</c:v>
                </c:pt>
                <c:pt idx="1">
                  <c:v>6.9565217391304399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AE-4C18-ACE6-04875A9AA9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36-45AC-ADFF-A68734A3072B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0.57689535599999997</c:v>
                </c:pt>
                <c:pt idx="1">
                  <c:v>0.48931765599999999</c:v>
                </c:pt>
                <c:pt idx="2">
                  <c:v>0.31860515499999997</c:v>
                </c:pt>
                <c:pt idx="3">
                  <c:v>0.32892399999999999</c:v>
                </c:pt>
                <c:pt idx="4">
                  <c:v>0.29442015300000002</c:v>
                </c:pt>
                <c:pt idx="5">
                  <c:v>0.207552239</c:v>
                </c:pt>
                <c:pt idx="6">
                  <c:v>0.18962287899999999</c:v>
                </c:pt>
                <c:pt idx="7">
                  <c:v>0.19836990500000001</c:v>
                </c:pt>
                <c:pt idx="8">
                  <c:v>0.20310270799999999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0.14267401399999999</c:v>
                </c:pt>
                <c:pt idx="12">
                  <c:v>0.158023357</c:v>
                </c:pt>
                <c:pt idx="13">
                  <c:v>0.15469944499999999</c:v>
                </c:pt>
                <c:pt idx="14">
                  <c:v>0.15268886100000001</c:v>
                </c:pt>
                <c:pt idx="15">
                  <c:v>0.178713709</c:v>
                </c:pt>
                <c:pt idx="16">
                  <c:v>0.12688972100000001</c:v>
                </c:pt>
                <c:pt idx="17">
                  <c:v>0.14411991800000001</c:v>
                </c:pt>
                <c:pt idx="18">
                  <c:v>0.123914205</c:v>
                </c:pt>
                <c:pt idx="19">
                  <c:v>0.16409362899999999</c:v>
                </c:pt>
                <c:pt idx="20">
                  <c:v>0.13432076600000001</c:v>
                </c:pt>
                <c:pt idx="21">
                  <c:v>0.12488730300000001</c:v>
                </c:pt>
                <c:pt idx="22">
                  <c:v>8.9449926999999999E-2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0.12067230800000001</c:v>
                </c:pt>
                <c:pt idx="26">
                  <c:v>0.12614898399999999</c:v>
                </c:pt>
                <c:pt idx="27">
                  <c:v>0.15038147599999999</c:v>
                </c:pt>
                <c:pt idx="28">
                  <c:v>0.17786341899999999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9.8725474999999993E-2</c:v>
                </c:pt>
                <c:pt idx="33">
                  <c:v>0.15455464999999999</c:v>
                </c:pt>
                <c:pt idx="34">
                  <c:v>0.12820978499999999</c:v>
                </c:pt>
                <c:pt idx="35">
                  <c:v>0.10354985999999999</c:v>
                </c:pt>
                <c:pt idx="36">
                  <c:v>0.118980505</c:v>
                </c:pt>
                <c:pt idx="37">
                  <c:v>8.6118585999999997E-2</c:v>
                </c:pt>
                <c:pt idx="38">
                  <c:v>0.14843371499999999</c:v>
                </c:pt>
                <c:pt idx="39">
                  <c:v>0.12012378899999999</c:v>
                </c:pt>
                <c:pt idx="40">
                  <c:v>0.112599939</c:v>
                </c:pt>
                <c:pt idx="41">
                  <c:v>0.11588428200000001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36-45AC-ADFF-A68734A307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0.47223389100000002</c:v>
                      </c:pt>
                      <c:pt idx="1">
                        <c:v>0.46389198300000001</c:v>
                      </c:pt>
                      <c:pt idx="2">
                        <c:v>0.40340524900000002</c:v>
                      </c:pt>
                      <c:pt idx="3">
                        <c:v>0.22160154600000001</c:v>
                      </c:pt>
                      <c:pt idx="4">
                        <c:v>0.24435447199999999</c:v>
                      </c:pt>
                      <c:pt idx="5">
                        <c:v>0.22687627399999999</c:v>
                      </c:pt>
                      <c:pt idx="6">
                        <c:v>0.187505901</c:v>
                      </c:pt>
                      <c:pt idx="7">
                        <c:v>0.23164844500000001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0.15425170999999999</c:v>
                      </c:pt>
                      <c:pt idx="11">
                        <c:v>0.17254576099999999</c:v>
                      </c:pt>
                      <c:pt idx="12">
                        <c:v>0.19915454099999999</c:v>
                      </c:pt>
                      <c:pt idx="13">
                        <c:v>0.15029920599999999</c:v>
                      </c:pt>
                      <c:pt idx="14">
                        <c:v>0.12700884000000001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0.13699702899999999</c:v>
                      </c:pt>
                      <c:pt idx="18">
                        <c:v>0.13015057099999999</c:v>
                      </c:pt>
                      <c:pt idx="19">
                        <c:v>0.122179642</c:v>
                      </c:pt>
                      <c:pt idx="20">
                        <c:v>0.15090848500000001</c:v>
                      </c:pt>
                      <c:pt idx="21">
                        <c:v>0.120773502</c:v>
                      </c:pt>
                      <c:pt idx="22">
                        <c:v>0.17680895299999999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0.13472874500000001</c:v>
                      </c:pt>
                      <c:pt idx="26">
                        <c:v>0.13959792300000001</c:v>
                      </c:pt>
                      <c:pt idx="27">
                        <c:v>0.10306589300000001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0.13952013899999999</c:v>
                      </c:pt>
                      <c:pt idx="31">
                        <c:v>0.11551681900000001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0.13949294400000001</c:v>
                      </c:pt>
                      <c:pt idx="35">
                        <c:v>0.19462622700000001</c:v>
                      </c:pt>
                      <c:pt idx="36">
                        <c:v>0.101648375</c:v>
                      </c:pt>
                      <c:pt idx="37">
                        <c:v>9.4312325000000002E-2</c:v>
                      </c:pt>
                      <c:pt idx="38">
                        <c:v>0.15558190599999999</c:v>
                      </c:pt>
                      <c:pt idx="39">
                        <c:v>9.7099363999999994E-2</c:v>
                      </c:pt>
                      <c:pt idx="40">
                        <c:v>0.11933002600000001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A36-45AC-ADFF-A68734A3072B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4F-4037-8828-826E6CA5D46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4F-4037-8828-826E6CA5D46B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4F-4037-8828-826E6CA5D46B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B4F-4037-8828-826E6CA5D46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76.521739130434796</c:v>
                </c:pt>
                <c:pt idx="1">
                  <c:v>23.478260869565201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B4F-4037-8828-826E6CA5D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2.48036378668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77-4D46-924F-789EBE1909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0.46130993999999997</c:v>
                </c:pt>
                <c:pt idx="1">
                  <c:v>0.336830199</c:v>
                </c:pt>
                <c:pt idx="2">
                  <c:v>0.27849391099999998</c:v>
                </c:pt>
                <c:pt idx="3">
                  <c:v>0.34432449900000001</c:v>
                </c:pt>
                <c:pt idx="4">
                  <c:v>0.286384374</c:v>
                </c:pt>
                <c:pt idx="5">
                  <c:v>0.26559448200000002</c:v>
                </c:pt>
                <c:pt idx="6">
                  <c:v>0.28511145700000001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0.21191964999999999</c:v>
                </c:pt>
                <c:pt idx="10">
                  <c:v>0.16920496500000001</c:v>
                </c:pt>
                <c:pt idx="11">
                  <c:v>0.179976523</c:v>
                </c:pt>
                <c:pt idx="12">
                  <c:v>0.14106063499999999</c:v>
                </c:pt>
                <c:pt idx="13">
                  <c:v>0.19865016599999999</c:v>
                </c:pt>
                <c:pt idx="14">
                  <c:v>0.17005926399999999</c:v>
                </c:pt>
                <c:pt idx="15">
                  <c:v>0.19856929800000001</c:v>
                </c:pt>
                <c:pt idx="16">
                  <c:v>0.15827640900000001</c:v>
                </c:pt>
                <c:pt idx="17">
                  <c:v>0.16071498400000001</c:v>
                </c:pt>
                <c:pt idx="18">
                  <c:v>0.15018869900000001</c:v>
                </c:pt>
                <c:pt idx="19">
                  <c:v>0.12530565299999999</c:v>
                </c:pt>
                <c:pt idx="20">
                  <c:v>0.14508043200000001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0.12259572000000001</c:v>
                </c:pt>
                <c:pt idx="25">
                  <c:v>0.15721078199999999</c:v>
                </c:pt>
                <c:pt idx="26">
                  <c:v>0.136419713</c:v>
                </c:pt>
                <c:pt idx="27">
                  <c:v>0.14192579699999999</c:v>
                </c:pt>
                <c:pt idx="28">
                  <c:v>0.14041937900000001</c:v>
                </c:pt>
                <c:pt idx="29">
                  <c:v>0.11466396600000001</c:v>
                </c:pt>
                <c:pt idx="30">
                  <c:v>0.111045539</c:v>
                </c:pt>
                <c:pt idx="31">
                  <c:v>0.12309064</c:v>
                </c:pt>
                <c:pt idx="32">
                  <c:v>9.9771231000000002E-2</c:v>
                </c:pt>
                <c:pt idx="33">
                  <c:v>0.122934721</c:v>
                </c:pt>
                <c:pt idx="34">
                  <c:v>0.13305434599999999</c:v>
                </c:pt>
                <c:pt idx="35">
                  <c:v>0.113849863</c:v>
                </c:pt>
                <c:pt idx="36">
                  <c:v>0.10494168099999999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9.8216346999999996E-2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77-4D46-924F-789EBE1909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AC77-4D46-924F-789EBE1909DA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BF-4BFE-A6E5-F723A49FE9B4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BF-4BFE-A6E5-F723A49FE9B4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BF-4BFE-A6E5-F723A49FE9B4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9BF-4BFE-A6E5-F723A49FE9B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BF-4BFE-A6E5-F723A49FE9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70-4304-B27B-E367AC6AC1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0.50797617399999995</c:v>
                </c:pt>
                <c:pt idx="3">
                  <c:v>0.46623739600000003</c:v>
                </c:pt>
                <c:pt idx="4">
                  <c:v>0.496011704</c:v>
                </c:pt>
                <c:pt idx="5">
                  <c:v>0.48237627700000002</c:v>
                </c:pt>
                <c:pt idx="6">
                  <c:v>0.51641196</c:v>
                </c:pt>
                <c:pt idx="7">
                  <c:v>0.41244640900000001</c:v>
                </c:pt>
                <c:pt idx="8">
                  <c:v>0.52230125699999996</c:v>
                </c:pt>
                <c:pt idx="9">
                  <c:v>0.48863536099999999</c:v>
                </c:pt>
                <c:pt idx="10">
                  <c:v>0.50563347300000006</c:v>
                </c:pt>
                <c:pt idx="11">
                  <c:v>0.47155994200000001</c:v>
                </c:pt>
                <c:pt idx="12">
                  <c:v>0.48665824499999999</c:v>
                </c:pt>
                <c:pt idx="13">
                  <c:v>0.47833293700000001</c:v>
                </c:pt>
                <c:pt idx="14">
                  <c:v>0.44948554000000002</c:v>
                </c:pt>
                <c:pt idx="15">
                  <c:v>0.53507918099999996</c:v>
                </c:pt>
                <c:pt idx="16">
                  <c:v>0.49374526699999999</c:v>
                </c:pt>
                <c:pt idx="17">
                  <c:v>0.45028427199999999</c:v>
                </c:pt>
                <c:pt idx="18">
                  <c:v>0.441565812</c:v>
                </c:pt>
                <c:pt idx="19">
                  <c:v>0.46092051299999998</c:v>
                </c:pt>
                <c:pt idx="20">
                  <c:v>0.52408242199999999</c:v>
                </c:pt>
                <c:pt idx="21">
                  <c:v>0.46402579500000002</c:v>
                </c:pt>
                <c:pt idx="22">
                  <c:v>0.41471618399999999</c:v>
                </c:pt>
                <c:pt idx="23">
                  <c:v>0.49901133800000003</c:v>
                </c:pt>
                <c:pt idx="24">
                  <c:v>0.462845385</c:v>
                </c:pt>
                <c:pt idx="25">
                  <c:v>0.44828537099999999</c:v>
                </c:pt>
                <c:pt idx="26">
                  <c:v>0.46163371199999997</c:v>
                </c:pt>
                <c:pt idx="27">
                  <c:v>0.47309315200000002</c:v>
                </c:pt>
                <c:pt idx="28">
                  <c:v>0.44587197899999997</c:v>
                </c:pt>
                <c:pt idx="29">
                  <c:v>0.42157650000000002</c:v>
                </c:pt>
                <c:pt idx="30">
                  <c:v>0.46981951599999999</c:v>
                </c:pt>
                <c:pt idx="31">
                  <c:v>0.51663255699999999</c:v>
                </c:pt>
                <c:pt idx="32">
                  <c:v>0.46347135299999997</c:v>
                </c:pt>
                <c:pt idx="33">
                  <c:v>0.47525775399999998</c:v>
                </c:pt>
                <c:pt idx="34">
                  <c:v>0.47707611300000002</c:v>
                </c:pt>
                <c:pt idx="35">
                  <c:v>0.44722187499999999</c:v>
                </c:pt>
                <c:pt idx="36">
                  <c:v>0.43175339699999998</c:v>
                </c:pt>
                <c:pt idx="37">
                  <c:v>0.496403486</c:v>
                </c:pt>
                <c:pt idx="38">
                  <c:v>0.45316740900000002</c:v>
                </c:pt>
                <c:pt idx="39">
                  <c:v>0.47290295399999999</c:v>
                </c:pt>
                <c:pt idx="40">
                  <c:v>0.45597502600000001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70-4304-B27B-E367AC6AC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4270-4304-B27B-E367AC6AC193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BD2-4635-AF11-D6973E30063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D2-4635-AF11-D6973E30063B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D2-4635-AF11-D6973E30063B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BD2-4635-AF11-D6973E30063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D2-4635-AF11-D6973E300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13.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10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Visual </a:t>
            </a:r>
            <a:r>
              <a:rPr lang="de-DE" sz="1000" kern="1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Inference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La</a:t>
            </a:r>
            <a:r>
              <a:rPr lang="en-US" alt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b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48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59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58.jpeg"/><Relationship Id="rId2" Type="http://schemas.openxmlformats.org/officeDocument/2006/relationships/image" Target="../media/image51.jpe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7.jpeg"/><Relationship Id="rId5" Type="http://schemas.openxmlformats.org/officeDocument/2006/relationships/image" Target="../media/image54.jpeg"/><Relationship Id="rId15" Type="http://schemas.openxmlformats.org/officeDocument/2006/relationships/image" Target="../media/image49.jpeg"/><Relationship Id="rId10" Type="http://schemas.openxmlformats.org/officeDocument/2006/relationships/image" Target="../media/image63.jpeg"/><Relationship Id="rId4" Type="http://schemas.openxmlformats.org/officeDocument/2006/relationships/image" Target="../media/image53.jpeg"/><Relationship Id="rId9" Type="http://schemas.openxmlformats.org/officeDocument/2006/relationships/image" Target="../media/image62.jpeg"/><Relationship Id="rId1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3.mp4"/><Relationship Id="rId11" Type="http://schemas.openxmlformats.org/officeDocument/2006/relationships/image" Target="../media/image79.png"/><Relationship Id="rId5" Type="http://schemas.microsoft.com/office/2007/relationships/media" Target="../media/media3.mp4"/><Relationship Id="rId10" Type="http://schemas.openxmlformats.org/officeDocument/2006/relationships/image" Target="../media/image78.png"/><Relationship Id="rId4" Type="http://schemas.openxmlformats.org/officeDocument/2006/relationships/video" Target="../media/media1.mp4"/><Relationship Id="rId9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7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86.jpe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file:///C:\Users\helge\Documents\Deep-Learning-Lab\meetings\2020_02_14_endterm\fz_bound.mp4" TargetMode="Externa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file:///C:\Users\helge\Documents\Deep-Learning-Lab\meetings\2020_02_14_endterm\fz_bound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5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4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9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</a:p>
          <a:p>
            <a:pPr marL="0" indent="0"/>
            <a:r>
              <a:rPr lang="de-DE" altLang="en-US" dirty="0"/>
              <a:t>- one plane is represented multiple superpixel segements </a:t>
            </a:r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</a:p>
            </p:txBody>
          </p:sp>
        </mc:Choice>
        <mc:Fallback xmlns=""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3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4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/>
          <p:cNvCxnSpPr/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/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/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 Box 65"/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6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5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6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7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Felzenswalb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&amp;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3413</Words>
  <Application>Microsoft Office PowerPoint</Application>
  <PresentationFormat>Bildschirmpräsentation (4:3)</PresentationFormat>
  <Paragraphs>721</Paragraphs>
  <Slides>55</Slides>
  <Notes>4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3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Dörsam</cp:lastModifiedBy>
  <cp:revision>214</cp:revision>
  <dcterms:created xsi:type="dcterms:W3CDTF">2020-02-13T10:47:03Z</dcterms:created>
  <dcterms:modified xsi:type="dcterms:W3CDTF">2020-02-13T11:16:41Z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